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US" b="1" dirty="0"/>
              <a:t>Dylan </a:t>
            </a:r>
            <a:r>
              <a:rPr lang="en-US" b="1" dirty="0" err="1"/>
              <a:t>Marlais</a:t>
            </a:r>
            <a:r>
              <a:rPr lang="en-US" b="1" dirty="0"/>
              <a:t> </a:t>
            </a:r>
            <a:r>
              <a:rPr lang="en-US" b="1" dirty="0" smtClean="0"/>
              <a:t>Thomas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(1914 - 1953)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95525"/>
            <a:ext cx="3798912" cy="434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Love In the Asylum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 stranger has come </a:t>
            </a:r>
            <a:endParaRPr lang="ru-RU" sz="2400" dirty="0"/>
          </a:p>
          <a:p>
            <a:r>
              <a:rPr lang="en-US" sz="2400" dirty="0"/>
              <a:t>To share my room in the house not right in the head, </a:t>
            </a:r>
            <a:endParaRPr lang="ru-RU" sz="2400" dirty="0"/>
          </a:p>
          <a:p>
            <a:r>
              <a:rPr lang="en-US" sz="2400" dirty="0"/>
              <a:t>A girl mad as birds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Bolting the night of the door with her arm her plume. </a:t>
            </a:r>
            <a:endParaRPr lang="ru-RU" sz="2400" dirty="0"/>
          </a:p>
          <a:p>
            <a:r>
              <a:rPr lang="en-US" sz="2400" dirty="0"/>
              <a:t>Strait in the </a:t>
            </a:r>
            <a:r>
              <a:rPr lang="en-US" sz="2400" dirty="0" err="1"/>
              <a:t>mazed</a:t>
            </a:r>
            <a:r>
              <a:rPr lang="en-US" sz="2400" dirty="0"/>
              <a:t> bed </a:t>
            </a:r>
            <a:endParaRPr lang="ru-RU" sz="2400" dirty="0"/>
          </a:p>
          <a:p>
            <a:r>
              <a:rPr lang="en-US" sz="2400" dirty="0"/>
              <a:t>She deludes the heaven-proof house with entering clouds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Yet she deludes with walking the nightmarish room, </a:t>
            </a:r>
            <a:endParaRPr lang="ru-RU" sz="2400" dirty="0"/>
          </a:p>
          <a:p>
            <a:r>
              <a:rPr lang="en-US" sz="2400" dirty="0"/>
              <a:t>At large as the dead, </a:t>
            </a:r>
            <a:endParaRPr lang="ru-RU" sz="2400" dirty="0"/>
          </a:p>
          <a:p>
            <a:r>
              <a:rPr lang="en-US" sz="2400" dirty="0"/>
              <a:t>Or rides the imagined oceans of the male wards.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8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337" y="47667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She has come possessed </a:t>
            </a:r>
            <a:endParaRPr lang="ru-RU" sz="2400" dirty="0"/>
          </a:p>
          <a:p>
            <a:r>
              <a:rPr lang="en-US" sz="2400" dirty="0"/>
              <a:t>Who admits the delusive light through the bouncing wall, </a:t>
            </a:r>
            <a:endParaRPr lang="ru-RU" sz="2400" dirty="0"/>
          </a:p>
          <a:p>
            <a:r>
              <a:rPr lang="en-US" sz="2400" dirty="0"/>
              <a:t>Possessed by the skies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She sleeps in the narrow trough yet she walks the dust </a:t>
            </a:r>
            <a:endParaRPr lang="ru-RU" sz="2400" dirty="0"/>
          </a:p>
          <a:p>
            <a:r>
              <a:rPr lang="en-US" sz="2400" dirty="0"/>
              <a:t>Yet raves at her will </a:t>
            </a:r>
            <a:endParaRPr lang="ru-RU" sz="2400" dirty="0"/>
          </a:p>
          <a:p>
            <a:r>
              <a:rPr lang="en-US" sz="2400" dirty="0"/>
              <a:t>On the madhouse boards worn thin by my walking tears.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And taken by light in her arms at long and dear last </a:t>
            </a:r>
            <a:endParaRPr lang="ru-RU" sz="2400" dirty="0"/>
          </a:p>
          <a:p>
            <a:r>
              <a:rPr lang="en-US" sz="2400" dirty="0"/>
              <a:t>I may without fail </a:t>
            </a:r>
            <a:endParaRPr lang="ru-RU" sz="2400" dirty="0"/>
          </a:p>
          <a:p>
            <a:r>
              <a:rPr lang="en-US" sz="2400" dirty="0"/>
              <a:t>Suffer the first vision that set fire to the stars.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890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7281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conversation of prayers about to be said</a:t>
            </a:r>
            <a:endParaRPr lang="ru-RU" sz="2400" dirty="0"/>
          </a:p>
          <a:p>
            <a:r>
              <a:rPr lang="en-US" sz="2400" dirty="0"/>
              <a:t>By the child going to bed and the man on the stairs</a:t>
            </a:r>
            <a:endParaRPr lang="ru-RU" sz="2400" dirty="0"/>
          </a:p>
          <a:p>
            <a:r>
              <a:rPr lang="en-US" sz="2400" dirty="0"/>
              <a:t>Who climbs to his dying love in her high room,</a:t>
            </a:r>
            <a:endParaRPr lang="ru-RU" sz="2400" dirty="0"/>
          </a:p>
          <a:p>
            <a:r>
              <a:rPr lang="en-US" sz="2400" dirty="0"/>
              <a:t>The one not caring to whom in his sleep he will move</a:t>
            </a:r>
            <a:endParaRPr lang="ru-RU" sz="2400" dirty="0"/>
          </a:p>
          <a:p>
            <a:r>
              <a:rPr lang="en-US" sz="2400" dirty="0"/>
              <a:t>And the other full of tears that she will be dead,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Turns in the dark on the sound they know will arise</a:t>
            </a:r>
            <a:endParaRPr lang="ru-RU" sz="2400" dirty="0"/>
          </a:p>
          <a:p>
            <a:r>
              <a:rPr lang="en-US" sz="2400" dirty="0"/>
              <a:t>Into the answering skies from the green ground,</a:t>
            </a:r>
            <a:endParaRPr lang="ru-RU" sz="2400" dirty="0"/>
          </a:p>
          <a:p>
            <a:r>
              <a:rPr lang="en-US" sz="2400" dirty="0"/>
              <a:t>From the man on the stairs and the child by his bed.</a:t>
            </a:r>
            <a:endParaRPr lang="ru-RU" sz="2400" dirty="0"/>
          </a:p>
          <a:p>
            <a:r>
              <a:rPr lang="en-US" sz="2400" dirty="0"/>
              <a:t>The sound about to be said in the two prayers</a:t>
            </a:r>
            <a:endParaRPr lang="ru-RU" sz="2400" dirty="0"/>
          </a:p>
          <a:p>
            <a:r>
              <a:rPr lang="en-US" sz="2400" dirty="0"/>
              <a:t>For the sleep in a safe land and the love who dies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317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Will be the same grief flying. Whom shall they calm?</a:t>
            </a:r>
            <a:endParaRPr lang="ru-RU" sz="2400" dirty="0"/>
          </a:p>
          <a:p>
            <a:r>
              <a:rPr lang="en-US" sz="2400" dirty="0"/>
              <a:t>Shall the child sleep unharmed or the man be crying?</a:t>
            </a:r>
            <a:endParaRPr lang="ru-RU" sz="2400" dirty="0"/>
          </a:p>
          <a:p>
            <a:r>
              <a:rPr lang="en-US" sz="2400" dirty="0"/>
              <a:t>The conversation of prayers about to be said</a:t>
            </a:r>
            <a:endParaRPr lang="ru-RU" sz="2400" dirty="0"/>
          </a:p>
          <a:p>
            <a:r>
              <a:rPr lang="en-US" sz="2400" dirty="0"/>
              <a:t>Turns on the quick and the dead, and the man on the stair</a:t>
            </a:r>
            <a:endParaRPr lang="ru-RU" sz="2400" dirty="0"/>
          </a:p>
          <a:p>
            <a:r>
              <a:rPr lang="en-US" sz="2400" dirty="0"/>
              <a:t>To-night shall find no dying but alive and warm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In the fire of his care his love in the high room.</a:t>
            </a:r>
            <a:endParaRPr lang="ru-RU" sz="2400" dirty="0"/>
          </a:p>
          <a:p>
            <a:r>
              <a:rPr lang="en-US" sz="2400" dirty="0"/>
              <a:t>And the child not caring to whom he climbs his prayer</a:t>
            </a:r>
            <a:endParaRPr lang="ru-RU" sz="2400" dirty="0"/>
          </a:p>
          <a:p>
            <a:r>
              <a:rPr lang="en-US" sz="2400" dirty="0"/>
              <a:t>Shall drown in a grief as deep as his made grave,</a:t>
            </a:r>
            <a:endParaRPr lang="ru-RU" sz="2400" dirty="0"/>
          </a:p>
          <a:p>
            <a:r>
              <a:rPr lang="en-US" sz="2400" dirty="0"/>
              <a:t>And mark the dark eyed wave, through the eyes of sleep,</a:t>
            </a:r>
            <a:endParaRPr lang="ru-RU" sz="2400" dirty="0"/>
          </a:p>
          <a:p>
            <a:r>
              <a:rPr lang="en-US" sz="2400" dirty="0"/>
              <a:t>Dragging him up the stairs to one who lies dead.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983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65344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 my craft or sullen art   </a:t>
            </a:r>
            <a:endParaRPr lang="ru-RU" sz="2000" dirty="0"/>
          </a:p>
          <a:p>
            <a:r>
              <a:rPr lang="en-US" sz="2000" dirty="0"/>
              <a:t>Exercised in the still night   </a:t>
            </a:r>
            <a:endParaRPr lang="ru-RU" sz="2000" dirty="0"/>
          </a:p>
          <a:p>
            <a:r>
              <a:rPr lang="en-US" sz="2000" dirty="0"/>
              <a:t>When only the moon rages   </a:t>
            </a:r>
            <a:endParaRPr lang="ru-RU" sz="2000" dirty="0"/>
          </a:p>
          <a:p>
            <a:r>
              <a:rPr lang="en-US" sz="2000" dirty="0"/>
              <a:t>And the lovers lie abed</a:t>
            </a:r>
            <a:endParaRPr lang="ru-RU" sz="2000" dirty="0"/>
          </a:p>
          <a:p>
            <a:r>
              <a:rPr lang="en-US" sz="2000" dirty="0"/>
              <a:t>With all their </a:t>
            </a:r>
            <a:r>
              <a:rPr lang="en-US" sz="2000" dirty="0" err="1"/>
              <a:t>griefs</a:t>
            </a:r>
            <a:r>
              <a:rPr lang="en-US" sz="2000" dirty="0"/>
              <a:t> in their arms,</a:t>
            </a:r>
            <a:endParaRPr lang="ru-RU" sz="2000" dirty="0"/>
          </a:p>
          <a:p>
            <a:r>
              <a:rPr lang="en-US" sz="2000" dirty="0"/>
              <a:t>I </a:t>
            </a:r>
            <a:r>
              <a:rPr lang="en-US" sz="2000" dirty="0" err="1"/>
              <a:t>labour</a:t>
            </a:r>
            <a:r>
              <a:rPr lang="en-US" sz="2000" dirty="0"/>
              <a:t> by singing light   </a:t>
            </a:r>
            <a:endParaRPr lang="ru-RU" sz="2000" dirty="0"/>
          </a:p>
          <a:p>
            <a:r>
              <a:rPr lang="en-US" sz="2000" dirty="0"/>
              <a:t>Not for ambition or bread</a:t>
            </a:r>
            <a:endParaRPr lang="ru-RU" sz="2000" dirty="0"/>
          </a:p>
          <a:p>
            <a:r>
              <a:rPr lang="en-US" sz="2000" dirty="0"/>
              <a:t>Or the strut and trade of charms   </a:t>
            </a:r>
            <a:endParaRPr lang="ru-RU" sz="2000" dirty="0"/>
          </a:p>
          <a:p>
            <a:r>
              <a:rPr lang="en-US" sz="2000" dirty="0"/>
              <a:t>On the ivory stages</a:t>
            </a:r>
            <a:endParaRPr lang="ru-RU" sz="2000" dirty="0"/>
          </a:p>
          <a:p>
            <a:r>
              <a:rPr lang="en-US" sz="2000" dirty="0"/>
              <a:t>But for the common wages   </a:t>
            </a:r>
            <a:endParaRPr lang="ru-RU" sz="2000" dirty="0"/>
          </a:p>
          <a:p>
            <a:r>
              <a:rPr lang="en-US" sz="2000" dirty="0"/>
              <a:t>Of their most secret heart.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Not for the proud man apart   </a:t>
            </a:r>
            <a:endParaRPr lang="ru-RU" sz="2000" dirty="0"/>
          </a:p>
          <a:p>
            <a:r>
              <a:rPr lang="en-US" sz="2000" dirty="0"/>
              <a:t>From the raging moon I write   </a:t>
            </a:r>
            <a:endParaRPr lang="ru-RU" sz="2000" dirty="0"/>
          </a:p>
          <a:p>
            <a:r>
              <a:rPr lang="en-US" sz="2000" dirty="0"/>
              <a:t>On these spindrift pages   </a:t>
            </a:r>
            <a:endParaRPr lang="ru-RU" sz="2000" dirty="0"/>
          </a:p>
          <a:p>
            <a:r>
              <a:rPr lang="en-US" sz="2000" dirty="0"/>
              <a:t>Nor for the towering dead</a:t>
            </a:r>
            <a:endParaRPr lang="ru-RU" sz="2000" dirty="0"/>
          </a:p>
          <a:p>
            <a:r>
              <a:rPr lang="en-US" sz="2000" dirty="0"/>
              <a:t>With their nightingales and psalms   </a:t>
            </a:r>
            <a:endParaRPr lang="ru-RU" sz="2000" dirty="0"/>
          </a:p>
          <a:p>
            <a:r>
              <a:rPr lang="en-US" sz="2000" dirty="0"/>
              <a:t>But for the lovers, their arms   </a:t>
            </a:r>
            <a:endParaRPr lang="ru-RU" sz="2000" dirty="0"/>
          </a:p>
          <a:p>
            <a:r>
              <a:rPr lang="en-US" sz="2000" dirty="0"/>
              <a:t>Round the </a:t>
            </a:r>
            <a:r>
              <a:rPr lang="en-US" sz="2000" dirty="0" err="1"/>
              <a:t>griefs</a:t>
            </a:r>
            <a:r>
              <a:rPr lang="en-US" sz="2000" dirty="0"/>
              <a:t> of the ages,   </a:t>
            </a:r>
            <a:endParaRPr lang="ru-RU" sz="2000" dirty="0"/>
          </a:p>
          <a:p>
            <a:r>
              <a:rPr lang="en-US" sz="2000" dirty="0"/>
              <a:t>Who pay no praise or wages   </a:t>
            </a:r>
            <a:endParaRPr lang="ru-RU" sz="2000" dirty="0"/>
          </a:p>
          <a:p>
            <a:r>
              <a:rPr lang="en-US" sz="2000" dirty="0"/>
              <a:t>Nor heed my craft or art.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17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6858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not go gentle into that good night,</a:t>
            </a:r>
            <a:endParaRPr lang="ru-RU" sz="2400" dirty="0"/>
          </a:p>
          <a:p>
            <a:r>
              <a:rPr lang="en-US" sz="2400" dirty="0"/>
              <a:t>Old age should burn and rave at close of day;</a:t>
            </a:r>
            <a:endParaRPr lang="ru-RU" sz="2400" dirty="0"/>
          </a:p>
          <a:p>
            <a:r>
              <a:rPr lang="en-US" sz="2400" dirty="0"/>
              <a:t>Rage, rage against the dying of the light.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Though wise men at their end know dark is right,</a:t>
            </a:r>
            <a:endParaRPr lang="ru-RU" sz="2400" dirty="0"/>
          </a:p>
          <a:p>
            <a:r>
              <a:rPr lang="en-US" sz="2400" dirty="0"/>
              <a:t>Because their words had forked no lightning they</a:t>
            </a:r>
            <a:endParaRPr lang="ru-RU" sz="2400" dirty="0"/>
          </a:p>
          <a:p>
            <a:r>
              <a:rPr lang="en-US" sz="2400" dirty="0"/>
              <a:t>Do not go gentle into that good night.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Good men, the last wave by, crying how bright</a:t>
            </a:r>
            <a:endParaRPr lang="ru-RU" sz="2400" dirty="0"/>
          </a:p>
          <a:p>
            <a:r>
              <a:rPr lang="en-US" sz="2400" dirty="0"/>
              <a:t>Their frail deeds might have danced in a green bay,</a:t>
            </a:r>
            <a:endParaRPr lang="ru-RU" sz="2400" dirty="0"/>
          </a:p>
          <a:p>
            <a:r>
              <a:rPr lang="en-US" sz="2400" dirty="0"/>
              <a:t>Rage, rage against the dying of the light.</a:t>
            </a:r>
            <a:endParaRPr lang="ru-RU" sz="2400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4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176" y="908720"/>
            <a:ext cx="79872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Wild men who caught and sang the sun in flight,</a:t>
            </a:r>
            <a:endParaRPr lang="ru-RU" sz="2400" dirty="0"/>
          </a:p>
          <a:p>
            <a:r>
              <a:rPr lang="en-US" sz="2400" dirty="0"/>
              <a:t>And learn, too late, they grieved it on its way,</a:t>
            </a:r>
            <a:endParaRPr lang="ru-RU" sz="2400" dirty="0"/>
          </a:p>
          <a:p>
            <a:r>
              <a:rPr lang="en-US" sz="2400" dirty="0"/>
              <a:t>Do not go gentle into that good night.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Grave men, near death, who see with blinding sight</a:t>
            </a:r>
            <a:endParaRPr lang="ru-RU" sz="2400" dirty="0"/>
          </a:p>
          <a:p>
            <a:r>
              <a:rPr lang="en-US" sz="2400" dirty="0"/>
              <a:t>Blind eyes could blaze like meteors and be gay,</a:t>
            </a:r>
            <a:endParaRPr lang="ru-RU" sz="2400" dirty="0"/>
          </a:p>
          <a:p>
            <a:r>
              <a:rPr lang="en-US" sz="2400" dirty="0"/>
              <a:t>Rage, rage against the dying of the light.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And you, my father, there on the sad height,</a:t>
            </a:r>
            <a:endParaRPr lang="ru-RU" sz="2400" dirty="0"/>
          </a:p>
          <a:p>
            <a:r>
              <a:rPr lang="en-US" sz="2400" dirty="0"/>
              <a:t>Curse, bless me now with your fierce tears, I pray.</a:t>
            </a:r>
            <a:endParaRPr lang="ru-RU" sz="2400" dirty="0"/>
          </a:p>
          <a:p>
            <a:r>
              <a:rPr lang="en-US" sz="2400" dirty="0"/>
              <a:t>Do not go gentle into that good night.</a:t>
            </a:r>
            <a:endParaRPr lang="ru-RU" sz="2400" dirty="0"/>
          </a:p>
          <a:p>
            <a:r>
              <a:rPr lang="en-US" sz="2400" dirty="0"/>
              <a:t>Rage, rage against the dying of the light.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58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</a:t>
            </a:r>
            <a:r>
              <a:rPr lang="ru-RU" dirty="0" err="1" smtClean="0"/>
              <a:t>В.П.Бетаки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96855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Do not go gentle into that good night,</a:t>
            </a:r>
          </a:p>
          <a:p>
            <a:pPr marL="0" indent="0">
              <a:buNone/>
            </a:pPr>
            <a:r>
              <a:rPr lang="en-US" sz="1800" dirty="0"/>
              <a:t>Old age should burn and rave at close of day;</a:t>
            </a:r>
          </a:p>
          <a:p>
            <a:pPr marL="0" indent="0">
              <a:buNone/>
            </a:pPr>
            <a:r>
              <a:rPr lang="en-US" sz="1800" dirty="0"/>
              <a:t>Rage, rage against the dying of the light.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Though wise men at their end know dark is right,</a:t>
            </a:r>
          </a:p>
          <a:p>
            <a:pPr marL="0" indent="0">
              <a:buNone/>
            </a:pPr>
            <a:r>
              <a:rPr lang="en-US" sz="1800" dirty="0"/>
              <a:t>Because their words had forked no lightning they</a:t>
            </a:r>
          </a:p>
          <a:p>
            <a:pPr marL="0" indent="0">
              <a:buNone/>
            </a:pPr>
            <a:r>
              <a:rPr lang="en-US" sz="1800" dirty="0"/>
              <a:t>Do not go gentle into that good night.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Good men, the last wave by, crying how bright</a:t>
            </a:r>
          </a:p>
          <a:p>
            <a:pPr marL="0" indent="0">
              <a:buNone/>
            </a:pPr>
            <a:r>
              <a:rPr lang="en-US" sz="1800" dirty="0"/>
              <a:t>Their frail deeds might have danced in a green bay,</a:t>
            </a:r>
          </a:p>
          <a:p>
            <a:pPr marL="0" indent="0">
              <a:buNone/>
            </a:pPr>
            <a:r>
              <a:rPr lang="en-US" sz="1800" dirty="0"/>
              <a:t>Rage, rage against the dying of the light.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421196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Не уходи безропотно во тьму,</a:t>
            </a:r>
          </a:p>
          <a:p>
            <a:pPr marL="0" indent="0">
              <a:buNone/>
            </a:pPr>
            <a:r>
              <a:rPr lang="ru-RU" sz="1800" dirty="0"/>
              <a:t>Будь яростней пред ночью всех ночей,</a:t>
            </a:r>
          </a:p>
          <a:p>
            <a:pPr marL="0" indent="0">
              <a:buNone/>
            </a:pPr>
            <a:r>
              <a:rPr lang="ru-RU" sz="1800" dirty="0"/>
              <a:t>Не дай погаснуть свету своему!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Хоть мудрый знает – не осилишь тьму</a:t>
            </a:r>
          </a:p>
          <a:p>
            <a:pPr marL="0" indent="0">
              <a:buNone/>
            </a:pPr>
            <a:r>
              <a:rPr lang="ru-RU" sz="1800" dirty="0"/>
              <a:t>Во мгле словами не зажжёшь лучей –</a:t>
            </a:r>
          </a:p>
          <a:p>
            <a:pPr marL="0" indent="0">
              <a:buNone/>
            </a:pPr>
            <a:r>
              <a:rPr lang="ru-RU" sz="1800" dirty="0"/>
              <a:t>Не уходи безропотно во тьму,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Хоть добрый видит: не сберечь ему</a:t>
            </a:r>
          </a:p>
          <a:p>
            <a:pPr marL="0" indent="0">
              <a:buNone/>
            </a:pPr>
            <a:r>
              <a:rPr lang="ru-RU" sz="1800" dirty="0"/>
              <a:t>Живую зелень юности своей,</a:t>
            </a:r>
          </a:p>
          <a:p>
            <a:pPr marL="0" indent="0">
              <a:buNone/>
            </a:pPr>
            <a:r>
              <a:rPr lang="ru-RU" sz="1800" dirty="0"/>
              <a:t>Не дай погаснуть свету своему.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96855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Wild men who caught and sang the sun in flight,</a:t>
            </a:r>
          </a:p>
          <a:p>
            <a:pPr marL="0" indent="0">
              <a:buNone/>
            </a:pPr>
            <a:r>
              <a:rPr lang="en-US" sz="1800" dirty="0"/>
              <a:t>And learn, too late, they grieved it on its way,</a:t>
            </a:r>
          </a:p>
          <a:p>
            <a:pPr marL="0" indent="0">
              <a:buNone/>
            </a:pPr>
            <a:r>
              <a:rPr lang="en-US" sz="1800" dirty="0"/>
              <a:t>Do not go gentle into that good night.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Grave men, near death, who see with blinding sight</a:t>
            </a:r>
          </a:p>
          <a:p>
            <a:pPr marL="0" indent="0">
              <a:buNone/>
            </a:pPr>
            <a:r>
              <a:rPr lang="en-US" sz="1800" dirty="0"/>
              <a:t>Blind eyes could blaze like meteors and be gay,</a:t>
            </a:r>
          </a:p>
          <a:p>
            <a:pPr marL="0" indent="0">
              <a:buNone/>
            </a:pPr>
            <a:r>
              <a:rPr lang="en-US" sz="1800" dirty="0"/>
              <a:t>Rage, rage against the dying of the light.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And you, my father, there on the sad height,</a:t>
            </a:r>
          </a:p>
          <a:p>
            <a:pPr marL="0" indent="0">
              <a:buNone/>
            </a:pPr>
            <a:r>
              <a:rPr lang="en-US" sz="1800" dirty="0"/>
              <a:t>Curse, bless me now with your fierce tears, I pray.</a:t>
            </a:r>
          </a:p>
          <a:p>
            <a:pPr marL="0" indent="0">
              <a:buNone/>
            </a:pPr>
            <a:r>
              <a:rPr lang="en-US" sz="1800" dirty="0"/>
              <a:t>Do not go gentle into that good night.</a:t>
            </a:r>
          </a:p>
          <a:p>
            <a:pPr marL="0" indent="0">
              <a:buNone/>
            </a:pPr>
            <a:r>
              <a:rPr lang="en-US" sz="1800" dirty="0"/>
              <a:t>Rage, rage against the dying of the light.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421196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А ты, хватавший солнце налету,</a:t>
            </a:r>
          </a:p>
          <a:p>
            <a:pPr marL="0" indent="0">
              <a:buNone/>
            </a:pPr>
            <a:r>
              <a:rPr lang="ru-RU" sz="1800" dirty="0"/>
              <a:t>Воспевший свет, узнай к закату дней,</a:t>
            </a:r>
          </a:p>
          <a:p>
            <a:pPr marL="0" indent="0">
              <a:buNone/>
            </a:pPr>
            <a:r>
              <a:rPr lang="ru-RU" sz="1800" dirty="0"/>
              <a:t>Что не уйдёшь безропотно во тьму!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Суровый видит: смерть идёт к нему</a:t>
            </a:r>
          </a:p>
          <a:p>
            <a:pPr marL="0" indent="0">
              <a:buNone/>
            </a:pPr>
            <a:r>
              <a:rPr lang="ru-RU" sz="1800" dirty="0"/>
              <a:t>Метеоритным отсветом огней,</a:t>
            </a:r>
          </a:p>
          <a:p>
            <a:pPr marL="0" indent="0">
              <a:buNone/>
            </a:pPr>
            <a:r>
              <a:rPr lang="ru-RU" sz="1800" dirty="0"/>
              <a:t>Не дай погаснуть свету своему!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Отец, с высот проклятий и скорбей</a:t>
            </a:r>
          </a:p>
          <a:p>
            <a:pPr marL="0" indent="0">
              <a:buNone/>
            </a:pPr>
            <a:r>
              <a:rPr lang="ru-RU" sz="1800" dirty="0"/>
              <a:t>Благослови всей яростью твоей –</a:t>
            </a:r>
          </a:p>
          <a:p>
            <a:pPr marL="0" indent="0">
              <a:buNone/>
            </a:pPr>
            <a:r>
              <a:rPr lang="ru-RU" sz="1800" dirty="0"/>
              <a:t>Не уходи безропотно во тьму!</a:t>
            </a:r>
          </a:p>
          <a:p>
            <a:pPr marL="0" indent="0">
              <a:buNone/>
            </a:pPr>
            <a:r>
              <a:rPr lang="ru-RU" sz="1800" dirty="0"/>
              <a:t>Не дай погаснуть свету своему!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8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hunchback in the park</a:t>
            </a:r>
            <a:endParaRPr lang="ru-RU" sz="2400" dirty="0"/>
          </a:p>
          <a:p>
            <a:r>
              <a:rPr lang="en-US" sz="2400" dirty="0"/>
              <a:t>A solitary mister</a:t>
            </a:r>
            <a:endParaRPr lang="ru-RU" sz="2400" dirty="0"/>
          </a:p>
          <a:p>
            <a:r>
              <a:rPr lang="en-US" sz="2400" dirty="0"/>
              <a:t>Propped between trees and water</a:t>
            </a:r>
            <a:endParaRPr lang="ru-RU" sz="2400" dirty="0"/>
          </a:p>
          <a:p>
            <a:r>
              <a:rPr lang="en-US" sz="2400" dirty="0"/>
              <a:t>From the opening of the garden lock</a:t>
            </a:r>
            <a:endParaRPr lang="ru-RU" sz="2400" dirty="0"/>
          </a:p>
          <a:p>
            <a:r>
              <a:rPr lang="en-US" sz="2400" dirty="0"/>
              <a:t>That lets the trees and water enter</a:t>
            </a:r>
            <a:endParaRPr lang="ru-RU" sz="2400" dirty="0"/>
          </a:p>
          <a:p>
            <a:r>
              <a:rPr lang="en-US" sz="2400" dirty="0"/>
              <a:t>Until the Sunday </a:t>
            </a:r>
            <a:r>
              <a:rPr lang="en-US" sz="2400" dirty="0" err="1"/>
              <a:t>sombre</a:t>
            </a:r>
            <a:r>
              <a:rPr lang="en-US" sz="2400" dirty="0"/>
              <a:t> bell at dark</a:t>
            </a:r>
            <a:endParaRPr lang="ru-RU" sz="2400" dirty="0"/>
          </a:p>
          <a:p>
            <a:r>
              <a:rPr lang="en-US" sz="2400" b="1" dirty="0"/>
              <a:t> </a:t>
            </a:r>
            <a:endParaRPr lang="ru-RU" sz="2400" dirty="0"/>
          </a:p>
          <a:p>
            <a:r>
              <a:rPr lang="en-US" sz="2400" dirty="0"/>
              <a:t>Eating bread from a newspaper</a:t>
            </a:r>
            <a:endParaRPr lang="ru-RU" sz="2400" dirty="0"/>
          </a:p>
          <a:p>
            <a:r>
              <a:rPr lang="en-US" sz="2400" dirty="0"/>
              <a:t>Drinking water from the chained cup</a:t>
            </a:r>
            <a:endParaRPr lang="ru-RU" sz="2400" dirty="0"/>
          </a:p>
          <a:p>
            <a:r>
              <a:rPr lang="en-US" sz="2400" dirty="0"/>
              <a:t>That the children filled with gravel</a:t>
            </a:r>
            <a:endParaRPr lang="ru-RU" sz="2400" dirty="0"/>
          </a:p>
          <a:p>
            <a:r>
              <a:rPr lang="en-US" sz="2400" dirty="0"/>
              <a:t>In the fountain basin where I sailed my ship</a:t>
            </a:r>
            <a:endParaRPr lang="ru-RU" sz="2400" dirty="0"/>
          </a:p>
          <a:p>
            <a:r>
              <a:rPr lang="en-US" sz="2400" dirty="0"/>
              <a:t>Slept at night in a dog kennel</a:t>
            </a:r>
            <a:endParaRPr lang="ru-RU" sz="2400" dirty="0"/>
          </a:p>
          <a:p>
            <a:r>
              <a:rPr lang="en-US" sz="2400" dirty="0"/>
              <a:t>But nobody chained him up.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24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Like the park birds he came early</a:t>
            </a:r>
            <a:endParaRPr lang="ru-RU" sz="2400" dirty="0"/>
          </a:p>
          <a:p>
            <a:r>
              <a:rPr lang="en-US" sz="2400" dirty="0"/>
              <a:t>Like the water he sat down</a:t>
            </a:r>
            <a:endParaRPr lang="ru-RU" sz="2400" dirty="0"/>
          </a:p>
          <a:p>
            <a:r>
              <a:rPr lang="en-US" sz="2400" dirty="0"/>
              <a:t>And Mister they called Hey Mister</a:t>
            </a:r>
            <a:endParaRPr lang="ru-RU" sz="2400" dirty="0"/>
          </a:p>
          <a:p>
            <a:r>
              <a:rPr lang="en-US" sz="2400" dirty="0"/>
              <a:t>The truant boys from the town</a:t>
            </a:r>
            <a:endParaRPr lang="ru-RU" sz="2400" dirty="0"/>
          </a:p>
          <a:p>
            <a:r>
              <a:rPr lang="en-US" sz="2400" dirty="0"/>
              <a:t>Running when he had heard them clearly</a:t>
            </a:r>
            <a:endParaRPr lang="ru-RU" sz="2400" dirty="0"/>
          </a:p>
          <a:p>
            <a:r>
              <a:rPr lang="en-US" sz="2400" dirty="0"/>
              <a:t>On out of sound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Past lake and rockery</a:t>
            </a:r>
            <a:endParaRPr lang="ru-RU" sz="2400" dirty="0"/>
          </a:p>
          <a:p>
            <a:r>
              <a:rPr lang="en-US" sz="2400" dirty="0"/>
              <a:t>Laughing when he shook his paper</a:t>
            </a:r>
            <a:endParaRPr lang="ru-RU" sz="2400" dirty="0"/>
          </a:p>
          <a:p>
            <a:r>
              <a:rPr lang="en-US" sz="2400" dirty="0"/>
              <a:t>Hunchbacked in mockery</a:t>
            </a:r>
            <a:endParaRPr lang="ru-RU" sz="2400" dirty="0"/>
          </a:p>
          <a:p>
            <a:r>
              <a:rPr lang="en-US" sz="2400" dirty="0"/>
              <a:t>Through the loud zoo of the willow groves</a:t>
            </a:r>
            <a:endParaRPr lang="ru-RU" sz="2400" dirty="0"/>
          </a:p>
          <a:p>
            <a:r>
              <a:rPr lang="en-US" sz="2400" dirty="0"/>
              <a:t>Dodging the park keeper</a:t>
            </a:r>
            <a:endParaRPr lang="ru-RU" sz="2400" dirty="0"/>
          </a:p>
          <a:p>
            <a:r>
              <a:rPr lang="en-US" sz="2400" dirty="0"/>
              <a:t>With his stick that picked up leaves.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74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6606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And the old dog sleeper</a:t>
            </a:r>
            <a:endParaRPr lang="ru-RU" sz="2000" dirty="0"/>
          </a:p>
          <a:p>
            <a:r>
              <a:rPr lang="en-US" sz="2000" dirty="0"/>
              <a:t>Alone between nurses and swans</a:t>
            </a:r>
            <a:endParaRPr lang="ru-RU" sz="2000" dirty="0"/>
          </a:p>
          <a:p>
            <a:r>
              <a:rPr lang="en-US" sz="2000" dirty="0"/>
              <a:t>While the boys among willows</a:t>
            </a:r>
            <a:endParaRPr lang="ru-RU" sz="2000" dirty="0"/>
          </a:p>
          <a:p>
            <a:r>
              <a:rPr lang="en-US" sz="2000" dirty="0"/>
              <a:t>Made the tigers jump out of their eyes</a:t>
            </a:r>
            <a:endParaRPr lang="ru-RU" sz="2000" dirty="0"/>
          </a:p>
          <a:p>
            <a:r>
              <a:rPr lang="en-US" sz="2000" dirty="0"/>
              <a:t>To roar on the rockery stones</a:t>
            </a:r>
            <a:endParaRPr lang="ru-RU" sz="2000" dirty="0"/>
          </a:p>
          <a:p>
            <a:r>
              <a:rPr lang="en-US" sz="2000" dirty="0"/>
              <a:t>And the groves were blue with sailors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Made all day until bell time</a:t>
            </a:r>
            <a:endParaRPr lang="ru-RU" sz="2000" dirty="0"/>
          </a:p>
          <a:p>
            <a:r>
              <a:rPr lang="en-US" sz="2000" dirty="0"/>
              <a:t>A woman figure without fault</a:t>
            </a:r>
            <a:endParaRPr lang="ru-RU" sz="2000" dirty="0"/>
          </a:p>
          <a:p>
            <a:r>
              <a:rPr lang="en-US" sz="2000" dirty="0"/>
              <a:t>Straight as a young elm</a:t>
            </a:r>
            <a:endParaRPr lang="ru-RU" sz="2000" dirty="0"/>
          </a:p>
          <a:p>
            <a:r>
              <a:rPr lang="en-US" sz="2000" dirty="0"/>
              <a:t>Straight and tall from his crooked bones</a:t>
            </a:r>
            <a:endParaRPr lang="ru-RU" sz="2000" dirty="0"/>
          </a:p>
          <a:p>
            <a:r>
              <a:rPr lang="en-US" sz="2000" dirty="0"/>
              <a:t>That she might stand in the night</a:t>
            </a:r>
            <a:endParaRPr lang="ru-RU" sz="2000" dirty="0"/>
          </a:p>
          <a:p>
            <a:r>
              <a:rPr lang="en-US" sz="2000" dirty="0"/>
              <a:t>After the locks and chains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All night in the unmade park</a:t>
            </a:r>
            <a:endParaRPr lang="ru-RU" sz="2000" dirty="0"/>
          </a:p>
          <a:p>
            <a:r>
              <a:rPr lang="en-US" sz="2000" dirty="0"/>
              <a:t>After the railings and shrubberies</a:t>
            </a:r>
            <a:endParaRPr lang="ru-RU" sz="2000" dirty="0"/>
          </a:p>
          <a:p>
            <a:r>
              <a:rPr lang="en-US" sz="2000" dirty="0"/>
              <a:t>The birds the grass the trees the lake</a:t>
            </a:r>
            <a:endParaRPr lang="ru-RU" sz="2000" dirty="0"/>
          </a:p>
          <a:p>
            <a:r>
              <a:rPr lang="en-US" sz="2000" dirty="0"/>
              <a:t>And the wild boys innocent as strawberries</a:t>
            </a:r>
            <a:endParaRPr lang="ru-RU" sz="2000" dirty="0"/>
          </a:p>
          <a:p>
            <a:r>
              <a:rPr lang="en-US" sz="2000" dirty="0"/>
              <a:t>Had followed the hunchback</a:t>
            </a:r>
            <a:endParaRPr lang="ru-RU" sz="2000" dirty="0"/>
          </a:p>
          <a:p>
            <a:r>
              <a:rPr lang="en-US" sz="2000" dirty="0"/>
              <a:t>To his kennel in the dark.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13870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549</Words>
  <Application>Microsoft Office PowerPoint</Application>
  <PresentationFormat>Экран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Dylan Marlais Thomas (1914 - 1953)</vt:lpstr>
      <vt:lpstr>Презентация PowerPoint</vt:lpstr>
      <vt:lpstr>Презентация PowerPoint</vt:lpstr>
      <vt:lpstr>Презентация PowerPoint</vt:lpstr>
      <vt:lpstr>Перевод В.П.Бетаки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Dylan Marlais Thomas (1914 - 1953)</dc:title>
  <dc:creator>Tsfasman</dc:creator>
  <cp:lastModifiedBy>Tsfasman</cp:lastModifiedBy>
  <cp:revision>6</cp:revision>
  <dcterms:created xsi:type="dcterms:W3CDTF">2012-04-09T09:58:29Z</dcterms:created>
  <dcterms:modified xsi:type="dcterms:W3CDTF">2012-04-09T11:53:55Z</dcterms:modified>
</cp:coreProperties>
</file>